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062912" cy="914400"/>
          </a:xfrm>
        </p:spPr>
        <p:txBody>
          <a:bodyPr/>
          <a:lstStyle/>
          <a:p>
            <a:pPr algn="ctr"/>
            <a:r>
              <a:rPr lang="ru-RU" b="1" dirty="0" smtClean="0"/>
              <a:t>Урок математики 6 класс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00200"/>
            <a:ext cx="8062912" cy="457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Тема урока: решение примеров и задач на разностное и кратно сравнение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accent6"/>
                </a:solidFill>
              </a:rPr>
              <a:t>Земцова В.Я.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Учитель 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математики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7169" name="Picture 1" descr="E:\Новая папка\картинки математика\9a56df19091b9178bbba9704001dadb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222" y="3655220"/>
            <a:ext cx="3849978" cy="25630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28601"/>
            <a:ext cx="806291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Коррекционные упражнения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905000"/>
            <a:ext cx="8062912" cy="4343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Какое число лишнее?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</a:rPr>
              <a:t> 1) 87, 47, 97, 37, 58, 17.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</a:rPr>
              <a:t> 2)  27, 83, 45, 7, 24, 36.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</a:rPr>
              <a:t> 3)500, 555, 428, 836, 742.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Вставь нужное число.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125+         = 200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270-          = 200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      -   500 = 400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44958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50292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54102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685801"/>
          </a:xfrm>
        </p:spPr>
        <p:txBody>
          <a:bodyPr/>
          <a:lstStyle/>
          <a:p>
            <a:pPr algn="ctr"/>
            <a:r>
              <a:rPr lang="ru-RU" b="1" dirty="0" smtClean="0"/>
              <a:t>Вспомните правило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chemeClr val="accent6"/>
                </a:solidFill>
              </a:rPr>
              <a:t>1) Чтобы узнать, на сколько одно число больше или меньше второго, надо </a:t>
            </a:r>
            <a:r>
              <a:rPr lang="ru-RU" b="1" dirty="0" smtClean="0">
                <a:solidFill>
                  <a:srgbClr val="FF0000"/>
                </a:solidFill>
              </a:rPr>
              <a:t>от большего числа отнять меньшее.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   2) Чтобы узнать, во сколько раз одно число больше или меньше второго, </a:t>
            </a:r>
            <a:r>
              <a:rPr lang="ru-RU" b="1" dirty="0" smtClean="0">
                <a:solidFill>
                  <a:srgbClr val="FF0000"/>
                </a:solidFill>
              </a:rPr>
              <a:t>надо большее число разделить на меньшее</a:t>
            </a:r>
            <a:r>
              <a:rPr lang="ru-RU" b="1" dirty="0" smtClean="0">
                <a:solidFill>
                  <a:schemeClr val="accent6"/>
                </a:solidFill>
              </a:rPr>
              <a:t>.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Загадки от Гномов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</a:rPr>
              <a:t>На праздник гномы закупили 1 ящик с мандаринами и 1 ящик с апельсинами. Масса 1 ящика с мандаринами 10 кг. А масса одного ящика с апельсинами 5 кг. Во сколько раз ящик с апельсинами легче ящика с мандаринами?</a:t>
            </a:r>
          </a:p>
          <a:p>
            <a:endParaRPr lang="ru-RU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Куб 4"/>
          <p:cNvSpPr/>
          <p:nvPr/>
        </p:nvSpPr>
        <p:spPr>
          <a:xfrm>
            <a:off x="2209800" y="4800600"/>
            <a:ext cx="1524000" cy="7620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181600" y="4800600"/>
            <a:ext cx="1143000" cy="60960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57912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 кг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5400" y="57912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 кг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Задача  от гнома </a:t>
            </a:r>
            <a:r>
              <a:rPr lang="ru-RU" b="1" dirty="0" err="1" smtClean="0">
                <a:solidFill>
                  <a:srgbClr val="FF0000"/>
                </a:solidFill>
              </a:rPr>
              <a:t>Загадалки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Для приготовления волшебного зелья  нужен:</a:t>
            </a:r>
          </a:p>
          <a:p>
            <a:pPr algn="ctr">
              <a:buFontTx/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1 мешок с бобами весом 36 кг, 1  ведро звёздной воды – 9литров.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На сколько больше бобов в 1 мешке, чем звёздной воды в 1 ведре?</a:t>
            </a:r>
          </a:p>
          <a:p>
            <a:pPr>
              <a:buFontTx/>
              <a:buNone/>
            </a:pPr>
            <a:endParaRPr lang="ru-RU" b="1" dirty="0"/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685801"/>
          </a:xfrm>
        </p:spPr>
        <p:txBody>
          <a:bodyPr/>
          <a:lstStyle/>
          <a:p>
            <a:pPr algn="ctr"/>
            <a:r>
              <a:rPr lang="ru-RU" b="1" dirty="0" smtClean="0"/>
              <a:t>Реши примеры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chemeClr val="tx2"/>
                </a:solidFill>
              </a:rPr>
              <a:t>Выполнить примеры № 788 (1 столбик)с проверкой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Новая папка\788 матем 6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0"/>
            <a:ext cx="83058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Устали – отдохните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Слушайте музыку и двигайтесь!</a:t>
            </a:r>
          </a:p>
          <a:p>
            <a:endParaRPr lang="ru-RU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60750" y="3586163"/>
          <a:ext cx="3046413" cy="488950"/>
        </p:xfrm>
        <a:graphic>
          <a:graphicData uri="http://schemas.openxmlformats.org/presentationml/2006/ole">
            <p:oleObj spid="_x0000_s1026" name="Объект упаковщика для оболочки" showAsIcon="1" r:id="rId3" imgW="3045960" imgH="488520" progId="Package">
              <p:embed/>
            </p:oleObj>
          </a:graphicData>
        </a:graphic>
      </p:graphicFrame>
      <p:pic>
        <p:nvPicPr>
          <p:cNvPr id="5" name="Рисунок 4" descr="C:\Users\Администратор\Desktop\73917299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352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Default Theme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</TotalTime>
  <Words>244</Words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Default Theme</vt:lpstr>
      <vt:lpstr>Объект упаковщика для оболочки</vt:lpstr>
      <vt:lpstr>Урок математики 6 класс</vt:lpstr>
      <vt:lpstr>Коррекционные упражнения</vt:lpstr>
      <vt:lpstr>Вспомните правило</vt:lpstr>
      <vt:lpstr>Загадки от Гномов</vt:lpstr>
      <vt:lpstr> Задача  от гнома Загадалки</vt:lpstr>
      <vt:lpstr>Реши примеры.</vt:lpstr>
      <vt:lpstr>Устали – отдохните.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18</cp:revision>
  <dcterms:created xsi:type="dcterms:W3CDTF">2020-04-20T12:53:04Z</dcterms:created>
  <dcterms:modified xsi:type="dcterms:W3CDTF">2020-04-20T15:05:19Z</dcterms:modified>
</cp:coreProperties>
</file>